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2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9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5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1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5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1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5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0340-24CD-4AFE-BE19-D30625AECCB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9BCD-7F81-4D2B-AFDC-86D9D7E6A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05635"/>
            <a:ext cx="5181600" cy="374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5801" y="470449"/>
            <a:ext cx="548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Does your life or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OA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feel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028" y="4949190"/>
            <a:ext cx="62899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Here’s</a:t>
            </a:r>
            <a:r>
              <a:rPr lang="en-US" sz="1600" dirty="0" smtClean="0"/>
              <a:t> </a:t>
            </a:r>
            <a:r>
              <a:rPr lang="en-US" sz="1600" dirty="0" smtClean="0"/>
              <a:t>an experiential workshop to help you uncover WHERE </a:t>
            </a:r>
            <a:r>
              <a:rPr lang="en-US" sz="1600" dirty="0" smtClean="0"/>
              <a:t>you’re </a:t>
            </a:r>
            <a:r>
              <a:rPr lang="en-US" sz="1600" dirty="0" smtClean="0"/>
              <a:t>stuck, and HOW to get unstuck without falling  back into your compulsion!  </a:t>
            </a:r>
          </a:p>
          <a:p>
            <a:endParaRPr lang="en-US" sz="1600" dirty="0" smtClean="0"/>
          </a:p>
          <a:p>
            <a:r>
              <a:rPr lang="en-US" sz="1600" dirty="0" smtClean="0"/>
              <a:t>Saturday, November 16 from </a:t>
            </a:r>
            <a:r>
              <a:rPr lang="en-US" sz="1600" dirty="0" smtClean="0"/>
              <a:t>9 AM </a:t>
            </a:r>
            <a:r>
              <a:rPr lang="en-US" sz="1600" dirty="0" smtClean="0"/>
              <a:t>– noon</a:t>
            </a:r>
          </a:p>
          <a:p>
            <a:r>
              <a:rPr lang="en-US" sz="1600" dirty="0" smtClean="0"/>
              <a:t>Wayzata Community Church,  125 Wayzata Blvd East, Wayzata, MN 55391. Enter lower door on east side of building. Follow signs.</a:t>
            </a:r>
          </a:p>
          <a:p>
            <a:endParaRPr lang="en-US" sz="1600" dirty="0" smtClean="0"/>
          </a:p>
          <a:p>
            <a:r>
              <a:rPr lang="en-US" sz="1600" dirty="0" smtClean="0"/>
              <a:t>Prepay $20 </a:t>
            </a:r>
            <a:r>
              <a:rPr lang="en-US" sz="1600" dirty="0" smtClean="0"/>
              <a:t>per person </a:t>
            </a:r>
            <a:r>
              <a:rPr lang="en-US" sz="1600" dirty="0" smtClean="0"/>
              <a:t>by going to Events on overeaters.org</a:t>
            </a:r>
          </a:p>
          <a:p>
            <a:r>
              <a:rPr lang="en-US" sz="1600" dirty="0" smtClean="0"/>
              <a:t>$25 at the door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28599" y="373174"/>
            <a:ext cx="6438107" cy="8466026"/>
          </a:xfrm>
          <a:prstGeom prst="rect">
            <a:avLst/>
          </a:prstGeom>
          <a:noFill/>
          <a:ln w="920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5892" y="7696200"/>
            <a:ext cx="530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 Black" panose="020B0A04020102020204" pitchFamily="34" charset="0"/>
              </a:rPr>
              <a:t>Sponsored by OA In Action </a:t>
            </a:r>
          </a:p>
          <a:p>
            <a:pPr algn="ctr"/>
            <a:r>
              <a:rPr lang="en-US" sz="1600" b="1" dirty="0" smtClean="0">
                <a:latin typeface="Arial Black" panose="020B0A04020102020204" pitchFamily="34" charset="0"/>
              </a:rPr>
              <a:t>Come for a safe time of radical truth-telling! </a:t>
            </a:r>
          </a:p>
          <a:p>
            <a:pPr algn="ctr"/>
            <a:endParaRPr lang="en-US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0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Polly</dc:creator>
  <cp:lastModifiedBy>Polly</cp:lastModifiedBy>
  <cp:revision>2</cp:revision>
  <cp:lastPrinted>2019-10-04T11:16:41Z</cp:lastPrinted>
  <dcterms:created xsi:type="dcterms:W3CDTF">2019-10-04T11:06:47Z</dcterms:created>
  <dcterms:modified xsi:type="dcterms:W3CDTF">2019-10-04T13:46:34Z</dcterms:modified>
</cp:coreProperties>
</file>